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503" r:id="rId2"/>
    <p:sldId id="350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Forton" userId="d379e31e-f930-4c0d-ad5f-31d3d4a5c25b" providerId="ADAL" clId="{92A10E88-FD68-4C68-9BDB-CFAD391FFDC0}"/>
    <pc:docChg chg="modSld">
      <pc:chgData name="Steve Forton" userId="d379e31e-f930-4c0d-ad5f-31d3d4a5c25b" providerId="ADAL" clId="{92A10E88-FD68-4C68-9BDB-CFAD391FFDC0}" dt="2023-02-08T11:10:35.530" v="8" actId="1076"/>
      <pc:docMkLst>
        <pc:docMk/>
      </pc:docMkLst>
      <pc:sldChg chg="modSp mod">
        <pc:chgData name="Steve Forton" userId="d379e31e-f930-4c0d-ad5f-31d3d4a5c25b" providerId="ADAL" clId="{92A10E88-FD68-4C68-9BDB-CFAD391FFDC0}" dt="2023-02-08T11:10:31.803" v="7" actId="1076"/>
        <pc:sldMkLst>
          <pc:docMk/>
          <pc:sldMk cId="423657089" sldId="3503"/>
        </pc:sldMkLst>
        <pc:spChg chg="mod">
          <ac:chgData name="Steve Forton" userId="d379e31e-f930-4c0d-ad5f-31d3d4a5c25b" providerId="ADAL" clId="{92A10E88-FD68-4C68-9BDB-CFAD391FFDC0}" dt="2023-02-08T11:10:31.803" v="7" actId="1076"/>
          <ac:spMkLst>
            <pc:docMk/>
            <pc:sldMk cId="423657089" sldId="3503"/>
            <ac:spMk id="4" creationId="{4C3021D8-F287-4ECE-A3DF-3458FCA0EB96}"/>
          </ac:spMkLst>
        </pc:spChg>
      </pc:sldChg>
      <pc:sldChg chg="modSp mod">
        <pc:chgData name="Steve Forton" userId="d379e31e-f930-4c0d-ad5f-31d3d4a5c25b" providerId="ADAL" clId="{92A10E88-FD68-4C68-9BDB-CFAD391FFDC0}" dt="2023-02-08T11:10:35.530" v="8" actId="1076"/>
        <pc:sldMkLst>
          <pc:docMk/>
          <pc:sldMk cId="4166018886" sldId="3504"/>
        </pc:sldMkLst>
        <pc:spChg chg="mod">
          <ac:chgData name="Steve Forton" userId="d379e31e-f930-4c0d-ad5f-31d3d4a5c25b" providerId="ADAL" clId="{92A10E88-FD68-4C68-9BDB-CFAD391FFDC0}" dt="2023-02-08T11:10:35.530" v="8" actId="1076"/>
          <ac:spMkLst>
            <pc:docMk/>
            <pc:sldMk cId="4166018886" sldId="3504"/>
            <ac:spMk id="4" creationId="{4C3021D8-F287-4ECE-A3DF-3458FCA0EB9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F18206-DA66-4027-BD70-96E9A136A8FD}" type="datetimeFigureOut">
              <a:rPr lang="en-GB" smtClean="0"/>
              <a:t>08/02/2023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7EB107-ED0C-4A39-B5F2-A8930B46BEE0}" type="slidenum">
              <a:rPr lang="en-GB" smtClean="0"/>
              <a:t>‹#›</a:t>
            </a:fld>
            <a:endParaRPr lang="en-GB"/>
          </a:p>
        </p:txBody>
      </p:sp>
    </p:spTree>
    <p:extLst>
      <p:ext uri="{BB962C8B-B14F-4D97-AF65-F5344CB8AC3E}">
        <p14:creationId xmlns:p14="http://schemas.microsoft.com/office/powerpoint/2010/main" val="4278423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B516DC9-0CB2-44ED-94D6-9B05F701795E}"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8628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B516DC9-0CB2-44ED-94D6-9B05F701795E}"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4480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AE2AE-1637-4628-A0D1-219FC7F049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CC0153-AF8A-4D82-503A-6A8247B395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472A67-9910-441F-6B9F-AFF1A35AB0E8}"/>
              </a:ext>
            </a:extLst>
          </p:cNvPr>
          <p:cNvSpPr>
            <a:spLocks noGrp="1"/>
          </p:cNvSpPr>
          <p:nvPr>
            <p:ph type="dt" sz="half" idx="10"/>
          </p:nvPr>
        </p:nvSpPr>
        <p:spPr/>
        <p:txBody>
          <a:bodyPr/>
          <a:lstStyle/>
          <a:p>
            <a:fld id="{4C7D1139-1FAD-4C6C-AD07-6F41677D4C9A}" type="datetimeFigureOut">
              <a:rPr lang="en-GB" smtClean="0"/>
              <a:t>08/02/2023</a:t>
            </a:fld>
            <a:endParaRPr lang="en-GB"/>
          </a:p>
        </p:txBody>
      </p:sp>
      <p:sp>
        <p:nvSpPr>
          <p:cNvPr id="5" name="Footer Placeholder 4">
            <a:extLst>
              <a:ext uri="{FF2B5EF4-FFF2-40B4-BE49-F238E27FC236}">
                <a16:creationId xmlns:a16="http://schemas.microsoft.com/office/drawing/2014/main" id="{645E9BEC-7596-53D8-FA3F-6550A4C4E6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18780C-1708-32CA-2B51-85C82A3344CD}"/>
              </a:ext>
            </a:extLst>
          </p:cNvPr>
          <p:cNvSpPr>
            <a:spLocks noGrp="1"/>
          </p:cNvSpPr>
          <p:nvPr>
            <p:ph type="sldNum" sz="quarter" idx="12"/>
          </p:nvPr>
        </p:nvSpPr>
        <p:spPr/>
        <p:txBody>
          <a:bodyPr/>
          <a:lstStyle/>
          <a:p>
            <a:fld id="{61BBADBB-0282-4DB5-9D5A-CD7F0DF5B36B}" type="slidenum">
              <a:rPr lang="en-GB" smtClean="0"/>
              <a:t>‹#›</a:t>
            </a:fld>
            <a:endParaRPr lang="en-GB"/>
          </a:p>
        </p:txBody>
      </p:sp>
    </p:spTree>
    <p:extLst>
      <p:ext uri="{BB962C8B-B14F-4D97-AF65-F5344CB8AC3E}">
        <p14:creationId xmlns:p14="http://schemas.microsoft.com/office/powerpoint/2010/main" val="372706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8D113-F5CD-BF05-B9F7-3BF3EE9E92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FB1A69-1A1E-D55B-6346-B6853095A8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3635EF-82B7-861E-0FC4-84E00CD81CFB}"/>
              </a:ext>
            </a:extLst>
          </p:cNvPr>
          <p:cNvSpPr>
            <a:spLocks noGrp="1"/>
          </p:cNvSpPr>
          <p:nvPr>
            <p:ph type="dt" sz="half" idx="10"/>
          </p:nvPr>
        </p:nvSpPr>
        <p:spPr/>
        <p:txBody>
          <a:bodyPr/>
          <a:lstStyle/>
          <a:p>
            <a:fld id="{4C7D1139-1FAD-4C6C-AD07-6F41677D4C9A}" type="datetimeFigureOut">
              <a:rPr lang="en-GB" smtClean="0"/>
              <a:t>08/02/2023</a:t>
            </a:fld>
            <a:endParaRPr lang="en-GB"/>
          </a:p>
        </p:txBody>
      </p:sp>
      <p:sp>
        <p:nvSpPr>
          <p:cNvPr id="5" name="Footer Placeholder 4">
            <a:extLst>
              <a:ext uri="{FF2B5EF4-FFF2-40B4-BE49-F238E27FC236}">
                <a16:creationId xmlns:a16="http://schemas.microsoft.com/office/drawing/2014/main" id="{78CD0F7B-3B4B-8321-EB36-864155DAD1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C497D1-E228-EBC7-4A93-8286AA1A45AC}"/>
              </a:ext>
            </a:extLst>
          </p:cNvPr>
          <p:cNvSpPr>
            <a:spLocks noGrp="1"/>
          </p:cNvSpPr>
          <p:nvPr>
            <p:ph type="sldNum" sz="quarter" idx="12"/>
          </p:nvPr>
        </p:nvSpPr>
        <p:spPr/>
        <p:txBody>
          <a:bodyPr/>
          <a:lstStyle/>
          <a:p>
            <a:fld id="{61BBADBB-0282-4DB5-9D5A-CD7F0DF5B36B}" type="slidenum">
              <a:rPr lang="en-GB" smtClean="0"/>
              <a:t>‹#›</a:t>
            </a:fld>
            <a:endParaRPr lang="en-GB"/>
          </a:p>
        </p:txBody>
      </p:sp>
    </p:spTree>
    <p:extLst>
      <p:ext uri="{BB962C8B-B14F-4D97-AF65-F5344CB8AC3E}">
        <p14:creationId xmlns:p14="http://schemas.microsoft.com/office/powerpoint/2010/main" val="1853622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0BA865-2253-65E5-1F71-8B28737E07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78BCCF-0086-0511-833B-C57EC7A5D0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05B194-9907-F6B3-F3BC-158F79DFA470}"/>
              </a:ext>
            </a:extLst>
          </p:cNvPr>
          <p:cNvSpPr>
            <a:spLocks noGrp="1"/>
          </p:cNvSpPr>
          <p:nvPr>
            <p:ph type="dt" sz="half" idx="10"/>
          </p:nvPr>
        </p:nvSpPr>
        <p:spPr/>
        <p:txBody>
          <a:bodyPr/>
          <a:lstStyle/>
          <a:p>
            <a:fld id="{4C7D1139-1FAD-4C6C-AD07-6F41677D4C9A}" type="datetimeFigureOut">
              <a:rPr lang="en-GB" smtClean="0"/>
              <a:t>08/02/2023</a:t>
            </a:fld>
            <a:endParaRPr lang="en-GB"/>
          </a:p>
        </p:txBody>
      </p:sp>
      <p:sp>
        <p:nvSpPr>
          <p:cNvPr id="5" name="Footer Placeholder 4">
            <a:extLst>
              <a:ext uri="{FF2B5EF4-FFF2-40B4-BE49-F238E27FC236}">
                <a16:creationId xmlns:a16="http://schemas.microsoft.com/office/drawing/2014/main" id="{8260DE99-9088-BB08-6AE0-A6791FB0E8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D19A0D-51F8-2A9B-CA8E-9503577A62BE}"/>
              </a:ext>
            </a:extLst>
          </p:cNvPr>
          <p:cNvSpPr>
            <a:spLocks noGrp="1"/>
          </p:cNvSpPr>
          <p:nvPr>
            <p:ph type="sldNum" sz="quarter" idx="12"/>
          </p:nvPr>
        </p:nvSpPr>
        <p:spPr/>
        <p:txBody>
          <a:bodyPr/>
          <a:lstStyle/>
          <a:p>
            <a:fld id="{61BBADBB-0282-4DB5-9D5A-CD7F0DF5B36B}" type="slidenum">
              <a:rPr lang="en-GB" smtClean="0"/>
              <a:t>‹#›</a:t>
            </a:fld>
            <a:endParaRPr lang="en-GB"/>
          </a:p>
        </p:txBody>
      </p:sp>
    </p:spTree>
    <p:extLst>
      <p:ext uri="{BB962C8B-B14F-4D97-AF65-F5344CB8AC3E}">
        <p14:creationId xmlns:p14="http://schemas.microsoft.com/office/powerpoint/2010/main" val="1322854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2900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A1452-E905-B13C-676A-187F97252C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333BA0-C868-90FA-6755-498F3F8DE8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748051-9FA7-E11E-9C48-C98EDC315FA3}"/>
              </a:ext>
            </a:extLst>
          </p:cNvPr>
          <p:cNvSpPr>
            <a:spLocks noGrp="1"/>
          </p:cNvSpPr>
          <p:nvPr>
            <p:ph type="dt" sz="half" idx="10"/>
          </p:nvPr>
        </p:nvSpPr>
        <p:spPr/>
        <p:txBody>
          <a:bodyPr/>
          <a:lstStyle/>
          <a:p>
            <a:fld id="{4C7D1139-1FAD-4C6C-AD07-6F41677D4C9A}" type="datetimeFigureOut">
              <a:rPr lang="en-GB" smtClean="0"/>
              <a:t>08/02/2023</a:t>
            </a:fld>
            <a:endParaRPr lang="en-GB"/>
          </a:p>
        </p:txBody>
      </p:sp>
      <p:sp>
        <p:nvSpPr>
          <p:cNvPr id="5" name="Footer Placeholder 4">
            <a:extLst>
              <a:ext uri="{FF2B5EF4-FFF2-40B4-BE49-F238E27FC236}">
                <a16:creationId xmlns:a16="http://schemas.microsoft.com/office/drawing/2014/main" id="{7316B1D9-8D36-3603-2D47-A4CFB538DE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CE3493-C228-5242-38A1-FE09F383F204}"/>
              </a:ext>
            </a:extLst>
          </p:cNvPr>
          <p:cNvSpPr>
            <a:spLocks noGrp="1"/>
          </p:cNvSpPr>
          <p:nvPr>
            <p:ph type="sldNum" sz="quarter" idx="12"/>
          </p:nvPr>
        </p:nvSpPr>
        <p:spPr/>
        <p:txBody>
          <a:bodyPr/>
          <a:lstStyle/>
          <a:p>
            <a:fld id="{61BBADBB-0282-4DB5-9D5A-CD7F0DF5B36B}" type="slidenum">
              <a:rPr lang="en-GB" smtClean="0"/>
              <a:t>‹#›</a:t>
            </a:fld>
            <a:endParaRPr lang="en-GB"/>
          </a:p>
        </p:txBody>
      </p:sp>
    </p:spTree>
    <p:extLst>
      <p:ext uri="{BB962C8B-B14F-4D97-AF65-F5344CB8AC3E}">
        <p14:creationId xmlns:p14="http://schemas.microsoft.com/office/powerpoint/2010/main" val="4129616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39B82-B275-6637-041D-08CFD8FCE5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D71D074-FE47-35F3-90E6-614D3B1A53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2451E2-3C02-8367-58A4-5B2A2C789ADC}"/>
              </a:ext>
            </a:extLst>
          </p:cNvPr>
          <p:cNvSpPr>
            <a:spLocks noGrp="1"/>
          </p:cNvSpPr>
          <p:nvPr>
            <p:ph type="dt" sz="half" idx="10"/>
          </p:nvPr>
        </p:nvSpPr>
        <p:spPr/>
        <p:txBody>
          <a:bodyPr/>
          <a:lstStyle/>
          <a:p>
            <a:fld id="{4C7D1139-1FAD-4C6C-AD07-6F41677D4C9A}" type="datetimeFigureOut">
              <a:rPr lang="en-GB" smtClean="0"/>
              <a:t>08/02/2023</a:t>
            </a:fld>
            <a:endParaRPr lang="en-GB"/>
          </a:p>
        </p:txBody>
      </p:sp>
      <p:sp>
        <p:nvSpPr>
          <p:cNvPr id="5" name="Footer Placeholder 4">
            <a:extLst>
              <a:ext uri="{FF2B5EF4-FFF2-40B4-BE49-F238E27FC236}">
                <a16:creationId xmlns:a16="http://schemas.microsoft.com/office/drawing/2014/main" id="{54F1A773-6C09-B87E-CD0D-346632CAD8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2DB08E-1FD3-C752-C639-DA174C56096F}"/>
              </a:ext>
            </a:extLst>
          </p:cNvPr>
          <p:cNvSpPr>
            <a:spLocks noGrp="1"/>
          </p:cNvSpPr>
          <p:nvPr>
            <p:ph type="sldNum" sz="quarter" idx="12"/>
          </p:nvPr>
        </p:nvSpPr>
        <p:spPr/>
        <p:txBody>
          <a:bodyPr/>
          <a:lstStyle/>
          <a:p>
            <a:fld id="{61BBADBB-0282-4DB5-9D5A-CD7F0DF5B36B}" type="slidenum">
              <a:rPr lang="en-GB" smtClean="0"/>
              <a:t>‹#›</a:t>
            </a:fld>
            <a:endParaRPr lang="en-GB"/>
          </a:p>
        </p:txBody>
      </p:sp>
    </p:spTree>
    <p:extLst>
      <p:ext uri="{BB962C8B-B14F-4D97-AF65-F5344CB8AC3E}">
        <p14:creationId xmlns:p14="http://schemas.microsoft.com/office/powerpoint/2010/main" val="1080486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9D8EA-E90E-42B3-1F9B-299F365423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87F787-C8B2-283E-B24D-E5860C34DB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DD373C-3EC7-E369-B8A6-049AD9E6FA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428C017-751E-BA35-B583-8C511880D1BB}"/>
              </a:ext>
            </a:extLst>
          </p:cNvPr>
          <p:cNvSpPr>
            <a:spLocks noGrp="1"/>
          </p:cNvSpPr>
          <p:nvPr>
            <p:ph type="dt" sz="half" idx="10"/>
          </p:nvPr>
        </p:nvSpPr>
        <p:spPr/>
        <p:txBody>
          <a:bodyPr/>
          <a:lstStyle/>
          <a:p>
            <a:fld id="{4C7D1139-1FAD-4C6C-AD07-6F41677D4C9A}" type="datetimeFigureOut">
              <a:rPr lang="en-GB" smtClean="0"/>
              <a:t>08/02/2023</a:t>
            </a:fld>
            <a:endParaRPr lang="en-GB"/>
          </a:p>
        </p:txBody>
      </p:sp>
      <p:sp>
        <p:nvSpPr>
          <p:cNvPr id="6" name="Footer Placeholder 5">
            <a:extLst>
              <a:ext uri="{FF2B5EF4-FFF2-40B4-BE49-F238E27FC236}">
                <a16:creationId xmlns:a16="http://schemas.microsoft.com/office/drawing/2014/main" id="{5DF200AA-89BD-4E90-F35C-422F6991EC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44BC9E-346B-2F31-E193-297046EF67F3}"/>
              </a:ext>
            </a:extLst>
          </p:cNvPr>
          <p:cNvSpPr>
            <a:spLocks noGrp="1"/>
          </p:cNvSpPr>
          <p:nvPr>
            <p:ph type="sldNum" sz="quarter" idx="12"/>
          </p:nvPr>
        </p:nvSpPr>
        <p:spPr/>
        <p:txBody>
          <a:bodyPr/>
          <a:lstStyle/>
          <a:p>
            <a:fld id="{61BBADBB-0282-4DB5-9D5A-CD7F0DF5B36B}" type="slidenum">
              <a:rPr lang="en-GB" smtClean="0"/>
              <a:t>‹#›</a:t>
            </a:fld>
            <a:endParaRPr lang="en-GB"/>
          </a:p>
        </p:txBody>
      </p:sp>
    </p:spTree>
    <p:extLst>
      <p:ext uri="{BB962C8B-B14F-4D97-AF65-F5344CB8AC3E}">
        <p14:creationId xmlns:p14="http://schemas.microsoft.com/office/powerpoint/2010/main" val="27593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B5D3D-DB3A-6708-F044-37224E31220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724840-3E1C-D93A-D7E2-CE08AABD73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A1AF0F-C8F7-DF17-FD41-FCD3B44344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BF7DBE0-3F51-1227-3CB1-D8615F3EF4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8E387C-71F9-9035-0DFC-9E5769A47C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1AC0CA7-128F-5537-6E53-2F10D0560D4D}"/>
              </a:ext>
            </a:extLst>
          </p:cNvPr>
          <p:cNvSpPr>
            <a:spLocks noGrp="1"/>
          </p:cNvSpPr>
          <p:nvPr>
            <p:ph type="dt" sz="half" idx="10"/>
          </p:nvPr>
        </p:nvSpPr>
        <p:spPr/>
        <p:txBody>
          <a:bodyPr/>
          <a:lstStyle/>
          <a:p>
            <a:fld id="{4C7D1139-1FAD-4C6C-AD07-6F41677D4C9A}" type="datetimeFigureOut">
              <a:rPr lang="en-GB" smtClean="0"/>
              <a:t>08/02/2023</a:t>
            </a:fld>
            <a:endParaRPr lang="en-GB"/>
          </a:p>
        </p:txBody>
      </p:sp>
      <p:sp>
        <p:nvSpPr>
          <p:cNvPr id="8" name="Footer Placeholder 7">
            <a:extLst>
              <a:ext uri="{FF2B5EF4-FFF2-40B4-BE49-F238E27FC236}">
                <a16:creationId xmlns:a16="http://schemas.microsoft.com/office/drawing/2014/main" id="{C90B119F-C62D-A8F6-804A-C46E3E8D23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06402B3-2984-E78A-80A2-9D7924F6D310}"/>
              </a:ext>
            </a:extLst>
          </p:cNvPr>
          <p:cNvSpPr>
            <a:spLocks noGrp="1"/>
          </p:cNvSpPr>
          <p:nvPr>
            <p:ph type="sldNum" sz="quarter" idx="12"/>
          </p:nvPr>
        </p:nvSpPr>
        <p:spPr/>
        <p:txBody>
          <a:bodyPr/>
          <a:lstStyle/>
          <a:p>
            <a:fld id="{61BBADBB-0282-4DB5-9D5A-CD7F0DF5B36B}" type="slidenum">
              <a:rPr lang="en-GB" smtClean="0"/>
              <a:t>‹#›</a:t>
            </a:fld>
            <a:endParaRPr lang="en-GB"/>
          </a:p>
        </p:txBody>
      </p:sp>
    </p:spTree>
    <p:extLst>
      <p:ext uri="{BB962C8B-B14F-4D97-AF65-F5344CB8AC3E}">
        <p14:creationId xmlns:p14="http://schemas.microsoft.com/office/powerpoint/2010/main" val="1868618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AC9C2-01A1-567D-D5C2-4241F445CFC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C0D8ADA-73C1-7F90-1614-56B8688B7A22}"/>
              </a:ext>
            </a:extLst>
          </p:cNvPr>
          <p:cNvSpPr>
            <a:spLocks noGrp="1"/>
          </p:cNvSpPr>
          <p:nvPr>
            <p:ph type="dt" sz="half" idx="10"/>
          </p:nvPr>
        </p:nvSpPr>
        <p:spPr/>
        <p:txBody>
          <a:bodyPr/>
          <a:lstStyle/>
          <a:p>
            <a:fld id="{4C7D1139-1FAD-4C6C-AD07-6F41677D4C9A}" type="datetimeFigureOut">
              <a:rPr lang="en-GB" smtClean="0"/>
              <a:t>08/02/2023</a:t>
            </a:fld>
            <a:endParaRPr lang="en-GB"/>
          </a:p>
        </p:txBody>
      </p:sp>
      <p:sp>
        <p:nvSpPr>
          <p:cNvPr id="4" name="Footer Placeholder 3">
            <a:extLst>
              <a:ext uri="{FF2B5EF4-FFF2-40B4-BE49-F238E27FC236}">
                <a16:creationId xmlns:a16="http://schemas.microsoft.com/office/drawing/2014/main" id="{8A0C4E04-AD81-5309-6601-3C542E66B77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B47E4B6-E049-5D0B-1A8B-7DF976AAF942}"/>
              </a:ext>
            </a:extLst>
          </p:cNvPr>
          <p:cNvSpPr>
            <a:spLocks noGrp="1"/>
          </p:cNvSpPr>
          <p:nvPr>
            <p:ph type="sldNum" sz="quarter" idx="12"/>
          </p:nvPr>
        </p:nvSpPr>
        <p:spPr/>
        <p:txBody>
          <a:bodyPr/>
          <a:lstStyle/>
          <a:p>
            <a:fld id="{61BBADBB-0282-4DB5-9D5A-CD7F0DF5B36B}" type="slidenum">
              <a:rPr lang="en-GB" smtClean="0"/>
              <a:t>‹#›</a:t>
            </a:fld>
            <a:endParaRPr lang="en-GB"/>
          </a:p>
        </p:txBody>
      </p:sp>
    </p:spTree>
    <p:extLst>
      <p:ext uri="{BB962C8B-B14F-4D97-AF65-F5344CB8AC3E}">
        <p14:creationId xmlns:p14="http://schemas.microsoft.com/office/powerpoint/2010/main" val="71399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18F8E5-3D3F-7AB4-294E-995612DB2AEC}"/>
              </a:ext>
            </a:extLst>
          </p:cNvPr>
          <p:cNvSpPr>
            <a:spLocks noGrp="1"/>
          </p:cNvSpPr>
          <p:nvPr>
            <p:ph type="dt" sz="half" idx="10"/>
          </p:nvPr>
        </p:nvSpPr>
        <p:spPr/>
        <p:txBody>
          <a:bodyPr/>
          <a:lstStyle/>
          <a:p>
            <a:fld id="{4C7D1139-1FAD-4C6C-AD07-6F41677D4C9A}" type="datetimeFigureOut">
              <a:rPr lang="en-GB" smtClean="0"/>
              <a:t>08/02/2023</a:t>
            </a:fld>
            <a:endParaRPr lang="en-GB"/>
          </a:p>
        </p:txBody>
      </p:sp>
      <p:sp>
        <p:nvSpPr>
          <p:cNvPr id="3" name="Footer Placeholder 2">
            <a:extLst>
              <a:ext uri="{FF2B5EF4-FFF2-40B4-BE49-F238E27FC236}">
                <a16:creationId xmlns:a16="http://schemas.microsoft.com/office/drawing/2014/main" id="{FD0E1B18-7677-61E8-8AC7-B6AE943ED2D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34EA754-7D1F-2F8B-245C-2331EE7ADFD8}"/>
              </a:ext>
            </a:extLst>
          </p:cNvPr>
          <p:cNvSpPr>
            <a:spLocks noGrp="1"/>
          </p:cNvSpPr>
          <p:nvPr>
            <p:ph type="sldNum" sz="quarter" idx="12"/>
          </p:nvPr>
        </p:nvSpPr>
        <p:spPr/>
        <p:txBody>
          <a:bodyPr/>
          <a:lstStyle/>
          <a:p>
            <a:fld id="{61BBADBB-0282-4DB5-9D5A-CD7F0DF5B36B}" type="slidenum">
              <a:rPr lang="en-GB" smtClean="0"/>
              <a:t>‹#›</a:t>
            </a:fld>
            <a:endParaRPr lang="en-GB"/>
          </a:p>
        </p:txBody>
      </p:sp>
    </p:spTree>
    <p:extLst>
      <p:ext uri="{BB962C8B-B14F-4D97-AF65-F5344CB8AC3E}">
        <p14:creationId xmlns:p14="http://schemas.microsoft.com/office/powerpoint/2010/main" val="2151547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7A84E-7461-0979-157D-6ACF9E60A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4B2970A-B836-C384-C319-BA846A7BAB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D7C138-820A-A893-814E-BFB7F3081B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2E6AC2-E9CF-47EB-7A9D-81BB7EF5A66A}"/>
              </a:ext>
            </a:extLst>
          </p:cNvPr>
          <p:cNvSpPr>
            <a:spLocks noGrp="1"/>
          </p:cNvSpPr>
          <p:nvPr>
            <p:ph type="dt" sz="half" idx="10"/>
          </p:nvPr>
        </p:nvSpPr>
        <p:spPr/>
        <p:txBody>
          <a:bodyPr/>
          <a:lstStyle/>
          <a:p>
            <a:fld id="{4C7D1139-1FAD-4C6C-AD07-6F41677D4C9A}" type="datetimeFigureOut">
              <a:rPr lang="en-GB" smtClean="0"/>
              <a:t>08/02/2023</a:t>
            </a:fld>
            <a:endParaRPr lang="en-GB"/>
          </a:p>
        </p:txBody>
      </p:sp>
      <p:sp>
        <p:nvSpPr>
          <p:cNvPr id="6" name="Footer Placeholder 5">
            <a:extLst>
              <a:ext uri="{FF2B5EF4-FFF2-40B4-BE49-F238E27FC236}">
                <a16:creationId xmlns:a16="http://schemas.microsoft.com/office/drawing/2014/main" id="{B66B1529-0BD3-BD2D-0068-12D2C05407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3D8380-7438-51C7-43F6-579E1E6FD8FF}"/>
              </a:ext>
            </a:extLst>
          </p:cNvPr>
          <p:cNvSpPr>
            <a:spLocks noGrp="1"/>
          </p:cNvSpPr>
          <p:nvPr>
            <p:ph type="sldNum" sz="quarter" idx="12"/>
          </p:nvPr>
        </p:nvSpPr>
        <p:spPr/>
        <p:txBody>
          <a:bodyPr/>
          <a:lstStyle/>
          <a:p>
            <a:fld id="{61BBADBB-0282-4DB5-9D5A-CD7F0DF5B36B}" type="slidenum">
              <a:rPr lang="en-GB" smtClean="0"/>
              <a:t>‹#›</a:t>
            </a:fld>
            <a:endParaRPr lang="en-GB"/>
          </a:p>
        </p:txBody>
      </p:sp>
    </p:spTree>
    <p:extLst>
      <p:ext uri="{BB962C8B-B14F-4D97-AF65-F5344CB8AC3E}">
        <p14:creationId xmlns:p14="http://schemas.microsoft.com/office/powerpoint/2010/main" val="421685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4FE7-5F01-2AA6-A4CC-37C9032F79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D06C99E-5F28-E8DF-1E8D-A97D94401E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5A6A197-3FCA-B354-C967-97874CFD50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86859F-883E-FF17-059B-91F2C3C8656C}"/>
              </a:ext>
            </a:extLst>
          </p:cNvPr>
          <p:cNvSpPr>
            <a:spLocks noGrp="1"/>
          </p:cNvSpPr>
          <p:nvPr>
            <p:ph type="dt" sz="half" idx="10"/>
          </p:nvPr>
        </p:nvSpPr>
        <p:spPr/>
        <p:txBody>
          <a:bodyPr/>
          <a:lstStyle/>
          <a:p>
            <a:fld id="{4C7D1139-1FAD-4C6C-AD07-6F41677D4C9A}" type="datetimeFigureOut">
              <a:rPr lang="en-GB" smtClean="0"/>
              <a:t>08/02/2023</a:t>
            </a:fld>
            <a:endParaRPr lang="en-GB"/>
          </a:p>
        </p:txBody>
      </p:sp>
      <p:sp>
        <p:nvSpPr>
          <p:cNvPr id="6" name="Footer Placeholder 5">
            <a:extLst>
              <a:ext uri="{FF2B5EF4-FFF2-40B4-BE49-F238E27FC236}">
                <a16:creationId xmlns:a16="http://schemas.microsoft.com/office/drawing/2014/main" id="{DE4D5EC4-C01E-18D4-CD26-14E698E566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992AF9-F339-C5E8-A4A6-437ED8EA442D}"/>
              </a:ext>
            </a:extLst>
          </p:cNvPr>
          <p:cNvSpPr>
            <a:spLocks noGrp="1"/>
          </p:cNvSpPr>
          <p:nvPr>
            <p:ph type="sldNum" sz="quarter" idx="12"/>
          </p:nvPr>
        </p:nvSpPr>
        <p:spPr/>
        <p:txBody>
          <a:bodyPr/>
          <a:lstStyle/>
          <a:p>
            <a:fld id="{61BBADBB-0282-4DB5-9D5A-CD7F0DF5B36B}" type="slidenum">
              <a:rPr lang="en-GB" smtClean="0"/>
              <a:t>‹#›</a:t>
            </a:fld>
            <a:endParaRPr lang="en-GB"/>
          </a:p>
        </p:txBody>
      </p:sp>
    </p:spTree>
    <p:extLst>
      <p:ext uri="{BB962C8B-B14F-4D97-AF65-F5344CB8AC3E}">
        <p14:creationId xmlns:p14="http://schemas.microsoft.com/office/powerpoint/2010/main" val="1365331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1FCF9E-25C1-57E2-257A-1483D68B1D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753BE9-28F9-702E-5396-4891AE890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7AC2BF-37CF-594D-0951-97AAAD93E4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D1139-1FAD-4C6C-AD07-6F41677D4C9A}" type="datetimeFigureOut">
              <a:rPr lang="en-GB" smtClean="0"/>
              <a:t>08/02/2023</a:t>
            </a:fld>
            <a:endParaRPr lang="en-GB"/>
          </a:p>
        </p:txBody>
      </p:sp>
      <p:sp>
        <p:nvSpPr>
          <p:cNvPr id="5" name="Footer Placeholder 4">
            <a:extLst>
              <a:ext uri="{FF2B5EF4-FFF2-40B4-BE49-F238E27FC236}">
                <a16:creationId xmlns:a16="http://schemas.microsoft.com/office/drawing/2014/main" id="{470D7EDD-E844-41AF-4343-6293F2DBDA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9EEAE79-3027-02C1-4175-F70DFFE4EC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BADBB-0282-4DB5-9D5A-CD7F0DF5B36B}" type="slidenum">
              <a:rPr lang="en-GB" smtClean="0"/>
              <a:t>‹#›</a:t>
            </a:fld>
            <a:endParaRPr lang="en-GB"/>
          </a:p>
        </p:txBody>
      </p:sp>
    </p:spTree>
    <p:extLst>
      <p:ext uri="{BB962C8B-B14F-4D97-AF65-F5344CB8AC3E}">
        <p14:creationId xmlns:p14="http://schemas.microsoft.com/office/powerpoint/2010/main" val="2129643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NER-SLIDE-GREENBLACK-16-9.png">
            <a:extLst>
              <a:ext uri="{FF2B5EF4-FFF2-40B4-BE49-F238E27FC236}">
                <a16:creationId xmlns:a16="http://schemas.microsoft.com/office/drawing/2014/main" id="{23D04850-0E11-4A9C-B17F-9EB011361A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4C3021D8-F287-4ECE-A3DF-3458FCA0EB96}"/>
              </a:ext>
            </a:extLst>
          </p:cNvPr>
          <p:cNvSpPr txBox="1"/>
          <p:nvPr/>
        </p:nvSpPr>
        <p:spPr>
          <a:xfrm>
            <a:off x="555902" y="457734"/>
            <a:ext cx="7362594" cy="605294"/>
          </a:xfrm>
          <a:prstGeom prst="rect">
            <a:avLst/>
          </a:prstGeom>
          <a:noFill/>
        </p:spPr>
        <p:txBody>
          <a:bodyPr wrap="square" lIns="91440" tIns="45720" rIns="91440" bIns="45720" anchor="t">
            <a:spAutoFit/>
          </a:bodyPr>
          <a:lstStyle/>
          <a:p>
            <a:pPr defTabSz="609585">
              <a:lnSpc>
                <a:spcPts val="4267"/>
              </a:lnSpc>
              <a:spcAft>
                <a:spcPts val="1600"/>
              </a:spcAft>
            </a:pPr>
            <a:r>
              <a:rPr lang="en-US" sz="2800" b="1" dirty="0">
                <a:solidFill>
                  <a:prstClr val="white"/>
                </a:solidFill>
                <a:latin typeface="Campton Black"/>
                <a:cs typeface="Campton Black"/>
              </a:rPr>
              <a:t>OSF Phase 2 – Case Study </a:t>
            </a:r>
          </a:p>
        </p:txBody>
      </p:sp>
      <p:sp>
        <p:nvSpPr>
          <p:cNvPr id="3" name="TextBox 2">
            <a:extLst>
              <a:ext uri="{FF2B5EF4-FFF2-40B4-BE49-F238E27FC236}">
                <a16:creationId xmlns:a16="http://schemas.microsoft.com/office/drawing/2014/main" id="{85A897FF-F84F-D0D6-5D23-D337D164969E}"/>
              </a:ext>
            </a:extLst>
          </p:cNvPr>
          <p:cNvSpPr txBox="1"/>
          <p:nvPr/>
        </p:nvSpPr>
        <p:spPr>
          <a:xfrm>
            <a:off x="6305550" y="840755"/>
            <a:ext cx="5321023" cy="3693319"/>
          </a:xfrm>
          <a:prstGeom prst="rect">
            <a:avLst/>
          </a:prstGeom>
          <a:noFill/>
        </p:spPr>
        <p:txBody>
          <a:bodyPr wrap="square" lIns="91440" tIns="45720" rIns="91440" bIns="45720" anchor="t">
            <a:spAutoFit/>
          </a:bodyPr>
          <a:lstStyle/>
          <a:p>
            <a:pPr defTabSz="609585">
              <a:lnSpc>
                <a:spcPts val="4267"/>
              </a:lnSpc>
              <a:spcAft>
                <a:spcPts val="1600"/>
              </a:spcAft>
            </a:pPr>
            <a:endParaRPr lang="en-US" sz="5333" b="1" dirty="0">
              <a:solidFill>
                <a:prstClr val="white"/>
              </a:solidFill>
              <a:latin typeface="Campton Black"/>
              <a:cs typeface="Campton Black"/>
            </a:endParaRPr>
          </a:p>
          <a:p>
            <a:pPr defTabSz="609585">
              <a:lnSpc>
                <a:spcPts val="4267"/>
              </a:lnSpc>
              <a:spcAft>
                <a:spcPts val="1600"/>
              </a:spcAft>
            </a:pPr>
            <a:endParaRPr lang="en-US" sz="4267" b="1" dirty="0">
              <a:solidFill>
                <a:prstClr val="black"/>
              </a:solidFill>
              <a:latin typeface="Campton Black"/>
              <a:cs typeface="Campton Black"/>
            </a:endParaRPr>
          </a:p>
          <a:p>
            <a:pPr algn="ctr" defTabSz="609585">
              <a:spcBef>
                <a:spcPts val="800"/>
              </a:spcBef>
              <a:spcAft>
                <a:spcPts val="800"/>
              </a:spcAft>
            </a:pPr>
            <a:endParaRPr lang="en-US" sz="2650" b="1" dirty="0">
              <a:latin typeface="Campton Medium"/>
            </a:endParaRPr>
          </a:p>
          <a:p>
            <a:pPr algn="ctr" defTabSz="609585">
              <a:spcBef>
                <a:spcPts val="800"/>
              </a:spcBef>
              <a:spcAft>
                <a:spcPts val="800"/>
              </a:spcAft>
            </a:pPr>
            <a:endParaRPr lang="en-US" dirty="0">
              <a:solidFill>
                <a:prstClr val="black"/>
              </a:solidFill>
              <a:latin typeface="Century Gothic"/>
              <a:cs typeface="Calibri"/>
            </a:endParaRPr>
          </a:p>
          <a:p>
            <a:pPr algn="ctr" defTabSz="609585">
              <a:spcBef>
                <a:spcPts val="800"/>
              </a:spcBef>
              <a:spcAft>
                <a:spcPts val="800"/>
              </a:spcAft>
            </a:pPr>
            <a:endParaRPr lang="en-US" dirty="0">
              <a:solidFill>
                <a:prstClr val="black"/>
              </a:solidFill>
              <a:latin typeface="Century Gothic"/>
              <a:cs typeface="Calibri"/>
            </a:endParaRPr>
          </a:p>
          <a:p>
            <a:pPr algn="ctr" defTabSz="609585">
              <a:spcBef>
                <a:spcPts val="800"/>
              </a:spcBef>
              <a:spcAft>
                <a:spcPts val="800"/>
              </a:spcAft>
            </a:pPr>
            <a:endParaRPr lang="en-GB" sz="2650" b="1" dirty="0">
              <a:solidFill>
                <a:prstClr val="black"/>
              </a:solidFill>
              <a:latin typeface="Campton Medium"/>
              <a:cs typeface="Calibri"/>
            </a:endParaRPr>
          </a:p>
        </p:txBody>
      </p:sp>
      <p:sp>
        <p:nvSpPr>
          <p:cNvPr id="7" name="TextBox 6">
            <a:extLst>
              <a:ext uri="{FF2B5EF4-FFF2-40B4-BE49-F238E27FC236}">
                <a16:creationId xmlns:a16="http://schemas.microsoft.com/office/drawing/2014/main" id="{D77E085B-6BA5-3F6C-2B9B-950E63ACEF47}"/>
              </a:ext>
            </a:extLst>
          </p:cNvPr>
          <p:cNvSpPr txBox="1"/>
          <p:nvPr/>
        </p:nvSpPr>
        <p:spPr>
          <a:xfrm>
            <a:off x="555902" y="1193786"/>
            <a:ext cx="10864573" cy="5141920"/>
          </a:xfrm>
          <a:prstGeom prst="rect">
            <a:avLst/>
          </a:prstGeom>
          <a:noFill/>
        </p:spPr>
        <p:txBody>
          <a:bodyPr wrap="square">
            <a:spAutoFit/>
          </a:bodyPr>
          <a:lstStyle/>
          <a:p>
            <a:pPr>
              <a:lnSpc>
                <a:spcPct val="107000"/>
              </a:lnSpc>
              <a:spcAft>
                <a:spcPts val="800"/>
              </a:spcAft>
            </a:pPr>
            <a:r>
              <a:rPr lang="en-GB" sz="2000" b="1" dirty="0">
                <a:latin typeface="Century Gothic" panose="020B0502020202020204" pitchFamily="34" charset="0"/>
                <a:ea typeface="Calibri" panose="020F0502020204030204" pitchFamily="34" charset="0"/>
                <a:cs typeface="Times New Roman"/>
              </a:rPr>
              <a:t>Benfield School </a:t>
            </a:r>
            <a:endParaRPr lang="en-GB" sz="2000" b="1"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entury Gothic" panose="020B0502020202020204" pitchFamily="34" charset="0"/>
              </a:rPr>
              <a:t>"</a:t>
            </a:r>
            <a:r>
              <a:rPr lang="en-GB" sz="1800" b="0" i="0" dirty="0">
                <a:effectLst/>
                <a:latin typeface="Century Gothic" panose="020B0502020202020204" pitchFamily="34" charset="0"/>
              </a:rPr>
              <a:t>We applied for the funding to develop our cycling hub which allow us to create an outdoor space for cycling lessons, after school clubs, outdoor mechanic </a:t>
            </a:r>
            <a:r>
              <a:rPr lang="en-GB" dirty="0">
                <a:latin typeface="Century Gothic" panose="020B0502020202020204" pitchFamily="34" charset="0"/>
              </a:rPr>
              <a:t>work-space</a:t>
            </a:r>
            <a:r>
              <a:rPr lang="en-GB" sz="1800" b="0" i="0" dirty="0">
                <a:effectLst/>
                <a:latin typeface="Century Gothic" panose="020B0502020202020204" pitchFamily="34" charset="0"/>
              </a:rPr>
              <a:t> and outdoor classroom area.  </a:t>
            </a:r>
          </a:p>
          <a:p>
            <a:pPr algn="l" rtl="0" fontAlgn="base"/>
            <a:r>
              <a:rPr lang="en-GB" sz="1800" b="0" i="0" dirty="0">
                <a:effectLst/>
                <a:latin typeface="Century Gothic" panose="020B0502020202020204" pitchFamily="34" charset="0"/>
              </a:rPr>
              <a:t>We built a living roof and outdoor area for students and the wider community.  </a:t>
            </a:r>
            <a:endParaRPr lang="en-GB" b="0" i="0" dirty="0">
              <a:effectLst/>
              <a:latin typeface="Century Gothic" panose="020B0502020202020204" pitchFamily="34" charset="0"/>
              <a:cs typeface="Segoe UI"/>
            </a:endParaRPr>
          </a:p>
          <a:p>
            <a:pPr algn="l" rtl="0" fontAlgn="base"/>
            <a:r>
              <a:rPr lang="en-GB" sz="1800" b="0" i="0" dirty="0">
                <a:effectLst/>
                <a:latin typeface="Century Gothic" panose="020B0502020202020204" pitchFamily="34" charset="0"/>
              </a:rPr>
              <a:t>We also purchased a trailer which will enable us to carry 16 bikes to take students/community off-site on more adventurous cycle trip and build students cultural capital. Additional funding has been spent on a smoothie bike and student shop which students will run (currently still been made and developed).  </a:t>
            </a:r>
            <a:endParaRPr lang="en-GB" b="0" i="0" dirty="0">
              <a:effectLst/>
              <a:latin typeface="Century Gothic" panose="020B0502020202020204" pitchFamily="34" charset="0"/>
              <a:cs typeface="Segoe UI"/>
            </a:endParaRPr>
          </a:p>
          <a:p>
            <a:endParaRPr lang="en-GB" dirty="0">
              <a:latin typeface="Century Gothic" panose="020B0502020202020204" pitchFamily="34" charset="0"/>
              <a:ea typeface="Calibri" panose="020F0502020204030204" pitchFamily="34" charset="0"/>
              <a:cs typeface="Times New Roman"/>
            </a:endParaRPr>
          </a:p>
          <a:p>
            <a:pPr>
              <a:lnSpc>
                <a:spcPct val="107000"/>
              </a:lnSpc>
              <a:spcAft>
                <a:spcPts val="800"/>
              </a:spcAft>
            </a:pPr>
            <a:r>
              <a:rPr lang="en-GB" dirty="0">
                <a:latin typeface="Century Gothic" panose="020B0502020202020204" pitchFamily="34" charset="0"/>
                <a:ea typeface="Calibri" panose="020F0502020204030204" pitchFamily="34" charset="0"/>
                <a:cs typeface="Times New Roman"/>
              </a:rPr>
              <a:t>T</a:t>
            </a:r>
            <a:r>
              <a:rPr lang="en-GB" sz="1800" dirty="0">
                <a:effectLst/>
                <a:latin typeface="Century Gothic" panose="020B0502020202020204" pitchFamily="34" charset="0"/>
                <a:ea typeface="Calibri" panose="020F0502020204030204" pitchFamily="34" charset="0"/>
                <a:cs typeface="Times New Roman"/>
              </a:rPr>
              <a:t>his enabled us to continue to offer a cycling club after school and create a hub for cycling to take place. We have also teamed up with British Cycling who are running a cycling club after school every week even through winter and this will then return twice a week once the lighter nights and summer returns</a:t>
            </a:r>
            <a:r>
              <a:rPr lang="en-GB" dirty="0">
                <a:latin typeface="Century Gothic" panose="020B0502020202020204" pitchFamily="34" charset="0"/>
                <a:ea typeface="Calibri" panose="020F0502020204030204" pitchFamily="34" charset="0"/>
                <a:cs typeface="Times New Roman"/>
              </a:rPr>
              <a:t>".</a:t>
            </a:r>
            <a:endParaRPr lang="en-GB" sz="1800" dirty="0">
              <a:effectLst/>
              <a:latin typeface="Century Gothic" panose="020B0502020202020204" pitchFamily="34" charset="0"/>
              <a:ea typeface="Calibri" panose="020F0502020204030204" pitchFamily="34" charset="0"/>
              <a:cs typeface="Times New Roman"/>
            </a:endParaRPr>
          </a:p>
          <a:p>
            <a:pPr>
              <a:lnSpc>
                <a:spcPct val="107000"/>
              </a:lnSpc>
              <a:spcAft>
                <a:spcPts val="800"/>
              </a:spcAft>
            </a:pPr>
            <a:endParaRPr lang="en-GB" sz="1800" dirty="0">
              <a:effectLst/>
              <a:latin typeface="Century Gothic" panose="020B0502020202020204" pitchFamily="34" charset="0"/>
              <a:ea typeface="Calibri" panose="020F0502020204030204" pitchFamily="34" charset="0"/>
              <a:cs typeface="Times New Roman"/>
            </a:endParaRPr>
          </a:p>
          <a:p>
            <a:pPr algn="l" rtl="0" fontAlgn="base"/>
            <a:r>
              <a:rPr lang="en-GB" sz="1800" b="0" i="0" dirty="0">
                <a:solidFill>
                  <a:srgbClr val="000000"/>
                </a:solidFill>
                <a:effectLst/>
                <a:latin typeface="Century Gothic" panose="020B0502020202020204" pitchFamily="34" charset="0"/>
              </a:rPr>
              <a:t> </a:t>
            </a:r>
            <a:endParaRPr lang="en-GB" b="0" i="0" dirty="0">
              <a:solidFill>
                <a:srgbClr val="000000"/>
              </a:solidFill>
              <a:effectLst/>
              <a:latin typeface="Century Gothic" panose="020B0502020202020204" pitchFamily="34" charset="0"/>
            </a:endParaRPr>
          </a:p>
        </p:txBody>
      </p:sp>
    </p:spTree>
    <p:extLst>
      <p:ext uri="{BB962C8B-B14F-4D97-AF65-F5344CB8AC3E}">
        <p14:creationId xmlns:p14="http://schemas.microsoft.com/office/powerpoint/2010/main" val="423657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NER-SLIDE-GREENBLACK-16-9.png">
            <a:extLst>
              <a:ext uri="{FF2B5EF4-FFF2-40B4-BE49-F238E27FC236}">
                <a16:creationId xmlns:a16="http://schemas.microsoft.com/office/drawing/2014/main" id="{23D04850-0E11-4A9C-B17F-9EB011361A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4C3021D8-F287-4ECE-A3DF-3458FCA0EB96}"/>
              </a:ext>
            </a:extLst>
          </p:cNvPr>
          <p:cNvSpPr txBox="1"/>
          <p:nvPr/>
        </p:nvSpPr>
        <p:spPr>
          <a:xfrm>
            <a:off x="565427" y="530958"/>
            <a:ext cx="7362594" cy="619593"/>
          </a:xfrm>
          <a:prstGeom prst="rect">
            <a:avLst/>
          </a:prstGeom>
          <a:noFill/>
        </p:spPr>
        <p:txBody>
          <a:bodyPr wrap="square" lIns="91440" tIns="45720" rIns="91440" bIns="45720" anchor="t">
            <a:spAutoFit/>
          </a:bodyPr>
          <a:lstStyle/>
          <a:p>
            <a:pPr defTabSz="609585">
              <a:lnSpc>
                <a:spcPts val="4267"/>
              </a:lnSpc>
              <a:spcAft>
                <a:spcPts val="1600"/>
              </a:spcAft>
            </a:pPr>
            <a:r>
              <a:rPr lang="en-US" sz="2800" b="1" dirty="0">
                <a:solidFill>
                  <a:prstClr val="white"/>
                </a:solidFill>
                <a:latin typeface="Campton Black"/>
                <a:cs typeface="Campton Black"/>
              </a:rPr>
              <a:t>OSF Phase 2 – Case Study </a:t>
            </a:r>
          </a:p>
        </p:txBody>
      </p:sp>
      <p:sp>
        <p:nvSpPr>
          <p:cNvPr id="3" name="TextBox 2">
            <a:extLst>
              <a:ext uri="{FF2B5EF4-FFF2-40B4-BE49-F238E27FC236}">
                <a16:creationId xmlns:a16="http://schemas.microsoft.com/office/drawing/2014/main" id="{85A897FF-F84F-D0D6-5D23-D337D164969E}"/>
              </a:ext>
            </a:extLst>
          </p:cNvPr>
          <p:cNvSpPr txBox="1"/>
          <p:nvPr/>
        </p:nvSpPr>
        <p:spPr>
          <a:xfrm>
            <a:off x="6305550" y="840755"/>
            <a:ext cx="5321023" cy="3693319"/>
          </a:xfrm>
          <a:prstGeom prst="rect">
            <a:avLst/>
          </a:prstGeom>
          <a:noFill/>
        </p:spPr>
        <p:txBody>
          <a:bodyPr wrap="square" lIns="91440" tIns="45720" rIns="91440" bIns="45720" anchor="t">
            <a:spAutoFit/>
          </a:bodyPr>
          <a:lstStyle/>
          <a:p>
            <a:pPr defTabSz="609585">
              <a:lnSpc>
                <a:spcPts val="4267"/>
              </a:lnSpc>
              <a:spcAft>
                <a:spcPts val="1600"/>
              </a:spcAft>
            </a:pPr>
            <a:endParaRPr lang="en-US" sz="5333" b="1" dirty="0">
              <a:solidFill>
                <a:prstClr val="white"/>
              </a:solidFill>
              <a:latin typeface="Campton Black"/>
              <a:cs typeface="Campton Black"/>
            </a:endParaRPr>
          </a:p>
          <a:p>
            <a:pPr defTabSz="609585">
              <a:lnSpc>
                <a:spcPts val="4267"/>
              </a:lnSpc>
              <a:spcAft>
                <a:spcPts val="1600"/>
              </a:spcAft>
            </a:pPr>
            <a:endParaRPr lang="en-US" sz="4267" b="1" dirty="0">
              <a:solidFill>
                <a:prstClr val="black"/>
              </a:solidFill>
              <a:latin typeface="Campton Black"/>
              <a:cs typeface="Campton Black"/>
            </a:endParaRPr>
          </a:p>
          <a:p>
            <a:pPr algn="ctr" defTabSz="609585">
              <a:spcBef>
                <a:spcPts val="800"/>
              </a:spcBef>
              <a:spcAft>
                <a:spcPts val="800"/>
              </a:spcAft>
            </a:pPr>
            <a:endParaRPr lang="en-US" sz="2650" b="1" dirty="0">
              <a:latin typeface="Campton Medium"/>
            </a:endParaRPr>
          </a:p>
          <a:p>
            <a:pPr algn="ctr" defTabSz="609585">
              <a:spcBef>
                <a:spcPts val="800"/>
              </a:spcBef>
              <a:spcAft>
                <a:spcPts val="800"/>
              </a:spcAft>
            </a:pPr>
            <a:endParaRPr lang="en-US" dirty="0">
              <a:solidFill>
                <a:prstClr val="black"/>
              </a:solidFill>
              <a:latin typeface="Century Gothic"/>
              <a:cs typeface="Calibri"/>
            </a:endParaRPr>
          </a:p>
          <a:p>
            <a:pPr algn="ctr" defTabSz="609585">
              <a:spcBef>
                <a:spcPts val="800"/>
              </a:spcBef>
              <a:spcAft>
                <a:spcPts val="800"/>
              </a:spcAft>
            </a:pPr>
            <a:endParaRPr lang="en-US" dirty="0">
              <a:solidFill>
                <a:prstClr val="black"/>
              </a:solidFill>
              <a:latin typeface="Century Gothic"/>
              <a:cs typeface="Calibri"/>
            </a:endParaRPr>
          </a:p>
          <a:p>
            <a:pPr algn="ctr" defTabSz="609585">
              <a:spcBef>
                <a:spcPts val="800"/>
              </a:spcBef>
              <a:spcAft>
                <a:spcPts val="800"/>
              </a:spcAft>
            </a:pPr>
            <a:endParaRPr lang="en-GB" sz="2650" b="1" dirty="0">
              <a:solidFill>
                <a:prstClr val="black"/>
              </a:solidFill>
              <a:latin typeface="Campton Medium"/>
              <a:cs typeface="Calibri"/>
            </a:endParaRPr>
          </a:p>
        </p:txBody>
      </p:sp>
      <p:sp>
        <p:nvSpPr>
          <p:cNvPr id="7" name="TextBox 6">
            <a:extLst>
              <a:ext uri="{FF2B5EF4-FFF2-40B4-BE49-F238E27FC236}">
                <a16:creationId xmlns:a16="http://schemas.microsoft.com/office/drawing/2014/main" id="{D77E085B-6BA5-3F6C-2B9B-950E63ACEF47}"/>
              </a:ext>
            </a:extLst>
          </p:cNvPr>
          <p:cNvSpPr txBox="1"/>
          <p:nvPr/>
        </p:nvSpPr>
        <p:spPr>
          <a:xfrm>
            <a:off x="555902" y="1193786"/>
            <a:ext cx="10864573" cy="4956229"/>
          </a:xfrm>
          <a:prstGeom prst="rect">
            <a:avLst/>
          </a:prstGeom>
          <a:noFill/>
        </p:spPr>
        <p:txBody>
          <a:bodyPr wrap="square">
            <a:spAutoFit/>
          </a:bodyPr>
          <a:lstStyle/>
          <a:p>
            <a:pPr>
              <a:lnSpc>
                <a:spcPct val="107000"/>
              </a:lnSpc>
              <a:spcAft>
                <a:spcPts val="800"/>
              </a:spcAft>
            </a:pPr>
            <a:r>
              <a:rPr lang="en-GB" sz="2000" b="1" dirty="0">
                <a:effectLst/>
                <a:latin typeface="Century Gothic" panose="020B0502020202020204" pitchFamily="34" charset="0"/>
                <a:ea typeface="Calibri" panose="020F0502020204030204" pitchFamily="34" charset="0"/>
                <a:cs typeface="Times New Roman"/>
              </a:rPr>
              <a:t>Whickham</a:t>
            </a:r>
            <a:r>
              <a:rPr lang="en-GB" sz="2000" b="1" dirty="0">
                <a:latin typeface="Century Gothic" panose="020B0502020202020204" pitchFamily="34" charset="0"/>
                <a:ea typeface="Calibri" panose="020F0502020204030204" pitchFamily="34" charset="0"/>
                <a:cs typeface="Times New Roman"/>
              </a:rPr>
              <a:t> School </a:t>
            </a:r>
            <a:endParaRPr lang="en-GB" sz="2000" b="1" dirty="0">
              <a:latin typeface="Century Gothic" panose="020B0502020202020204" pitchFamily="34" charset="0"/>
              <a:ea typeface="Calibri" panose="020F0502020204030204" pitchFamily="34" charset="0"/>
              <a:cs typeface="Times New Roman" panose="02020603050405020304" pitchFamily="18" charset="0"/>
            </a:endParaRPr>
          </a:p>
          <a:p>
            <a:pPr fontAlgn="base"/>
            <a:r>
              <a:rPr lang="en-GB" dirty="0">
                <a:solidFill>
                  <a:srgbClr val="000000"/>
                </a:solidFill>
                <a:latin typeface="Century Gothic" panose="020B0502020202020204" pitchFamily="34" charset="0"/>
              </a:rPr>
              <a:t>"</a:t>
            </a:r>
            <a:r>
              <a:rPr lang="en-GB" sz="1800" b="0" i="0" dirty="0">
                <a:solidFill>
                  <a:srgbClr val="000000"/>
                </a:solidFill>
                <a:effectLst/>
                <a:latin typeface="Century Gothic" panose="020B0502020202020204" pitchFamily="34" charset="0"/>
              </a:rPr>
              <a:t>As a school we were concerned by the lack of physical activity amongst the KS4 girls, this was increased after lockdown. We looked at how we could support them by putting on activity that they would engage them. The girls wanted to do fitness classes by themselves after school.</a:t>
            </a:r>
            <a:r>
              <a:rPr lang="en-GB" dirty="0">
                <a:solidFill>
                  <a:srgbClr val="000000"/>
                </a:solidFill>
                <a:latin typeface="Century Gothic" panose="020B0502020202020204" pitchFamily="34" charset="0"/>
              </a:rPr>
              <a:t> </a:t>
            </a:r>
            <a:endParaRPr lang="en-GB" sz="1800" b="0" i="0" dirty="0">
              <a:solidFill>
                <a:srgbClr val="000000"/>
              </a:solidFill>
              <a:effectLst/>
              <a:latin typeface="Century Gothic" panose="020B0502020202020204" pitchFamily="34" charset="0"/>
            </a:endParaRPr>
          </a:p>
          <a:p>
            <a:pPr fontAlgn="base"/>
            <a:r>
              <a:rPr lang="en-GB" b="0" i="0" dirty="0">
                <a:solidFill>
                  <a:srgbClr val="000000"/>
                </a:solidFill>
                <a:effectLst/>
                <a:latin typeface="Century Gothic" panose="020B0502020202020204" pitchFamily="34" charset="0"/>
              </a:rPr>
              <a:t>We put a funding application in to purchase new fitness equipment to be able to support the girls in becoming more active.</a:t>
            </a:r>
            <a:r>
              <a:rPr lang="en-GB" dirty="0">
                <a:solidFill>
                  <a:srgbClr val="000000"/>
                </a:solidFill>
                <a:latin typeface="Century Gothic" panose="020B0502020202020204" pitchFamily="34" charset="0"/>
              </a:rPr>
              <a:t> </a:t>
            </a:r>
            <a:endParaRPr lang="en-GB" b="0" i="0" dirty="0">
              <a:solidFill>
                <a:srgbClr val="000000"/>
              </a:solidFill>
              <a:effectLst/>
              <a:latin typeface="Century Gothic" panose="020B0502020202020204" pitchFamily="34" charset="0"/>
            </a:endParaRPr>
          </a:p>
          <a:p>
            <a:endParaRPr lang="en-GB" dirty="0">
              <a:solidFill>
                <a:srgbClr val="000000"/>
              </a:solidFill>
              <a:latin typeface="Century Gothic" panose="020B0502020202020204" pitchFamily="34" charset="0"/>
            </a:endParaRPr>
          </a:p>
          <a:p>
            <a:pPr algn="l" rtl="0" fontAlgn="base"/>
            <a:r>
              <a:rPr lang="en-GB" dirty="0">
                <a:solidFill>
                  <a:srgbClr val="000000"/>
                </a:solidFill>
                <a:latin typeface="Century Gothic" panose="020B0502020202020204" pitchFamily="34" charset="0"/>
              </a:rPr>
              <a:t>The afterschool sessions proved to really popular amongst the KS4 girls and more sessions were needed. It also got the school thinking about other not traditional activities that needed to be made available for those girls.</a:t>
            </a:r>
            <a:endParaRPr lang="en-GB" b="0" i="0" dirty="0">
              <a:solidFill>
                <a:srgbClr val="000000"/>
              </a:solidFill>
              <a:effectLst/>
              <a:latin typeface="Century Gothic" panose="020B0502020202020204" pitchFamily="34" charset="0"/>
            </a:endParaRPr>
          </a:p>
          <a:p>
            <a:endParaRPr lang="en-GB" dirty="0">
              <a:solidFill>
                <a:srgbClr val="000000"/>
              </a:solidFill>
              <a:latin typeface="Century Gothic" panose="020B0502020202020204" pitchFamily="34" charset="0"/>
            </a:endParaRPr>
          </a:p>
          <a:p>
            <a:pPr algn="l" rtl="0" fontAlgn="base"/>
            <a:r>
              <a:rPr lang="en-GB" sz="1800" b="0" i="0" dirty="0">
                <a:solidFill>
                  <a:srgbClr val="000000"/>
                </a:solidFill>
                <a:effectLst/>
                <a:latin typeface="Century Gothic" panose="020B0502020202020204" pitchFamily="34" charset="0"/>
              </a:rPr>
              <a:t>This has inspired increased engagement at KS3 girls.  </a:t>
            </a:r>
            <a:endParaRPr lang="en-GB" b="0" i="0" dirty="0">
              <a:solidFill>
                <a:srgbClr val="000000"/>
              </a:solidFill>
              <a:effectLst/>
              <a:latin typeface="Century Gothic" panose="020B0502020202020204" pitchFamily="34" charset="0"/>
            </a:endParaRPr>
          </a:p>
          <a:p>
            <a:endParaRPr lang="en-GB" dirty="0">
              <a:solidFill>
                <a:srgbClr val="000000"/>
              </a:solidFill>
              <a:latin typeface="Century Gothic" panose="020B0502020202020204" pitchFamily="34" charset="0"/>
            </a:endParaRPr>
          </a:p>
          <a:p>
            <a:pPr algn="l" rtl="0" fontAlgn="base"/>
            <a:r>
              <a:rPr lang="en-GB" sz="1800" b="0" i="0" dirty="0">
                <a:solidFill>
                  <a:srgbClr val="000000"/>
                </a:solidFill>
                <a:effectLst/>
                <a:latin typeface="Century Gothic" panose="020B0502020202020204" pitchFamily="34" charset="0"/>
              </a:rPr>
              <a:t>High levels of staff usage after 5pm again helping with inactivity levels / self-esteem, which as PE department and a school is something we have really wanted to tackle since coming back to school since covid</a:t>
            </a:r>
            <a:r>
              <a:rPr lang="en-GB" dirty="0">
                <a:solidFill>
                  <a:srgbClr val="000000"/>
                </a:solidFill>
                <a:latin typeface="Century Gothic" panose="020B0502020202020204" pitchFamily="34" charset="0"/>
              </a:rPr>
              <a:t>".</a:t>
            </a:r>
            <a:r>
              <a:rPr lang="en-GB" sz="1800" b="0" i="0" dirty="0">
                <a:solidFill>
                  <a:srgbClr val="000000"/>
                </a:solidFill>
                <a:effectLst/>
                <a:latin typeface="Century Gothic" panose="020B0502020202020204" pitchFamily="34" charset="0"/>
              </a:rPr>
              <a:t>  </a:t>
            </a:r>
            <a:endParaRPr lang="en-GB" b="0" i="0" dirty="0">
              <a:solidFill>
                <a:srgbClr val="000000"/>
              </a:solidFill>
              <a:effectLst/>
              <a:latin typeface="Century Gothic" panose="020B0502020202020204" pitchFamily="34" charset="0"/>
            </a:endParaRPr>
          </a:p>
          <a:p>
            <a:pPr algn="l" rtl="0" fontAlgn="base"/>
            <a:r>
              <a:rPr lang="en-GB" sz="1800" b="0" i="0" dirty="0">
                <a:solidFill>
                  <a:srgbClr val="000000"/>
                </a:solidFill>
                <a:effectLst/>
                <a:latin typeface="Century Gothic" panose="020B0502020202020204" pitchFamily="34" charset="0"/>
              </a:rPr>
              <a:t>  </a:t>
            </a:r>
            <a:endParaRPr lang="en-GB" b="0" i="0" dirty="0">
              <a:solidFill>
                <a:srgbClr val="000000"/>
              </a:solidFill>
              <a:effectLst/>
              <a:latin typeface="Century Gothic" panose="020B0502020202020204" pitchFamily="34" charset="0"/>
            </a:endParaRPr>
          </a:p>
        </p:txBody>
      </p:sp>
    </p:spTree>
    <p:extLst>
      <p:ext uri="{BB962C8B-B14F-4D97-AF65-F5344CB8AC3E}">
        <p14:creationId xmlns:p14="http://schemas.microsoft.com/office/powerpoint/2010/main" val="4166018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345</Words>
  <Application>Microsoft Office PowerPoint</Application>
  <PresentationFormat>Widescreen</PresentationFormat>
  <Paragraphs>30</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Campton Black</vt:lpstr>
      <vt:lpstr>Campton Medium</vt:lpstr>
      <vt:lpstr>Century Gothic</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Laws</dc:creator>
  <cp:lastModifiedBy>Steve Forton</cp:lastModifiedBy>
  <cp:revision>1</cp:revision>
  <dcterms:created xsi:type="dcterms:W3CDTF">2023-02-05T18:47:15Z</dcterms:created>
  <dcterms:modified xsi:type="dcterms:W3CDTF">2023-02-08T11:10:40Z</dcterms:modified>
</cp:coreProperties>
</file>